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9" r:id="rId2"/>
    <p:sldId id="312" r:id="rId3"/>
    <p:sldId id="321" r:id="rId4"/>
    <p:sldId id="325" r:id="rId5"/>
    <p:sldId id="313" r:id="rId6"/>
    <p:sldId id="322" r:id="rId7"/>
    <p:sldId id="323" r:id="rId8"/>
    <p:sldId id="324" r:id="rId9"/>
    <p:sldId id="316" r:id="rId10"/>
    <p:sldId id="317" r:id="rId11"/>
    <p:sldId id="318" r:id="rId12"/>
    <p:sldId id="311" r:id="rId13"/>
    <p:sldId id="309" r:id="rId14"/>
    <p:sldId id="310" r:id="rId15"/>
    <p:sldId id="308" r:id="rId16"/>
    <p:sldId id="307" r:id="rId17"/>
    <p:sldId id="299" r:id="rId18"/>
    <p:sldId id="306" r:id="rId19"/>
    <p:sldId id="300" r:id="rId20"/>
    <p:sldId id="305" r:id="rId21"/>
    <p:sldId id="301" r:id="rId22"/>
    <p:sldId id="285" r:id="rId23"/>
    <p:sldId id="287" r:id="rId24"/>
    <p:sldId id="294" r:id="rId25"/>
    <p:sldId id="289" r:id="rId26"/>
    <p:sldId id="293" r:id="rId27"/>
    <p:sldId id="295" r:id="rId28"/>
    <p:sldId id="298" r:id="rId29"/>
    <p:sldId id="292" r:id="rId30"/>
    <p:sldId id="291" r:id="rId31"/>
    <p:sldId id="314" r:id="rId32"/>
    <p:sldId id="304" r:id="rId33"/>
    <p:sldId id="283" r:id="rId34"/>
    <p:sldId id="284" r:id="rId35"/>
    <p:sldId id="288" r:id="rId36"/>
    <p:sldId id="276" r:id="rId37"/>
    <p:sldId id="279" r:id="rId38"/>
    <p:sldId id="278" r:id="rId39"/>
    <p:sldId id="280" r:id="rId40"/>
    <p:sldId id="282" r:id="rId41"/>
    <p:sldId id="268" r:id="rId42"/>
    <p:sldId id="267" r:id="rId43"/>
    <p:sldId id="266" r:id="rId44"/>
    <p:sldId id="265" r:id="rId45"/>
    <p:sldId id="258" r:id="rId46"/>
    <p:sldId id="263" r:id="rId47"/>
    <p:sldId id="264" r:id="rId48"/>
    <p:sldId id="290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21"/>
            <p14:sldId id="325"/>
            <p14:sldId id="313"/>
            <p14:sldId id="322"/>
            <p14:sldId id="323"/>
            <p14:sldId id="324"/>
            <p14:sldId id="316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0" autoAdjust="0"/>
    <p:restoredTop sz="94384" autoAdjust="0"/>
  </p:normalViewPr>
  <p:slideViewPr>
    <p:cSldViewPr snapToGrid="0">
      <p:cViewPr varScale="1">
        <p:scale>
          <a:sx n="58" d="100"/>
          <a:sy n="58" d="100"/>
        </p:scale>
        <p:origin x="132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231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38.png"/><Relationship Id="rId4" Type="http://schemas.openxmlformats.org/officeDocument/2006/relationships/image" Target="../media/image20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11" Type="http://schemas.openxmlformats.org/officeDocument/2006/relationships/image" Target="../media/image46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26" Type="http://schemas.openxmlformats.org/officeDocument/2006/relationships/image" Target="../media/image74.png"/><Relationship Id="rId39" Type="http://schemas.openxmlformats.org/officeDocument/2006/relationships/image" Target="../media/image125.png"/><Relationship Id="rId21" Type="http://schemas.openxmlformats.org/officeDocument/2006/relationships/image" Target="../media/image108.png"/><Relationship Id="rId34" Type="http://schemas.openxmlformats.org/officeDocument/2006/relationships/image" Target="../media/image120.png"/><Relationship Id="rId42" Type="http://schemas.openxmlformats.org/officeDocument/2006/relationships/image" Target="../media/image128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6" Type="http://schemas.openxmlformats.org/officeDocument/2006/relationships/image" Target="../media/image103.png"/><Relationship Id="rId29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24" Type="http://schemas.openxmlformats.org/officeDocument/2006/relationships/image" Target="../media/image111.png"/><Relationship Id="rId32" Type="http://schemas.openxmlformats.org/officeDocument/2006/relationships/image" Target="../media/image118.png"/><Relationship Id="rId37" Type="http://schemas.openxmlformats.org/officeDocument/2006/relationships/image" Target="../media/image123.png"/><Relationship Id="rId40" Type="http://schemas.openxmlformats.org/officeDocument/2006/relationships/image" Target="../media/image126.png"/><Relationship Id="rId45" Type="http://schemas.openxmlformats.org/officeDocument/2006/relationships/image" Target="../media/image131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23" Type="http://schemas.openxmlformats.org/officeDocument/2006/relationships/image" Target="../media/image110.png"/><Relationship Id="rId28" Type="http://schemas.openxmlformats.org/officeDocument/2006/relationships/image" Target="../media/image114.png"/><Relationship Id="rId36" Type="http://schemas.openxmlformats.org/officeDocument/2006/relationships/image" Target="../media/image122.png"/><Relationship Id="rId10" Type="http://schemas.openxmlformats.org/officeDocument/2006/relationships/image" Target="../media/image97.png"/><Relationship Id="rId19" Type="http://schemas.openxmlformats.org/officeDocument/2006/relationships/image" Target="../media/image106.png"/><Relationship Id="rId31" Type="http://schemas.openxmlformats.org/officeDocument/2006/relationships/image" Target="../media/image117.png"/><Relationship Id="rId44" Type="http://schemas.openxmlformats.org/officeDocument/2006/relationships/image" Target="../media/image130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Relationship Id="rId27" Type="http://schemas.openxmlformats.org/officeDocument/2006/relationships/image" Target="../media/image113.png"/><Relationship Id="rId30" Type="http://schemas.openxmlformats.org/officeDocument/2006/relationships/image" Target="../media/image116.png"/><Relationship Id="rId35" Type="http://schemas.openxmlformats.org/officeDocument/2006/relationships/image" Target="../media/image121.png"/><Relationship Id="rId43" Type="http://schemas.openxmlformats.org/officeDocument/2006/relationships/image" Target="../media/image129.png"/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5" Type="http://schemas.openxmlformats.org/officeDocument/2006/relationships/image" Target="../media/image112.png"/><Relationship Id="rId33" Type="http://schemas.openxmlformats.org/officeDocument/2006/relationships/image" Target="../media/image119.png"/><Relationship Id="rId38" Type="http://schemas.openxmlformats.org/officeDocument/2006/relationships/image" Target="../media/image124.png"/><Relationship Id="rId46" Type="http://schemas.openxmlformats.org/officeDocument/2006/relationships/image" Target="../media/image132.png"/><Relationship Id="rId20" Type="http://schemas.openxmlformats.org/officeDocument/2006/relationships/image" Target="../media/image107.png"/><Relationship Id="rId41" Type="http://schemas.openxmlformats.org/officeDocument/2006/relationships/image" Target="../media/image1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png"/><Relationship Id="rId18" Type="http://schemas.openxmlformats.org/officeDocument/2006/relationships/image" Target="../media/image14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17" Type="http://schemas.openxmlformats.org/officeDocument/2006/relationships/image" Target="../media/image148.png"/><Relationship Id="rId2" Type="http://schemas.openxmlformats.org/officeDocument/2006/relationships/image" Target="../media/image133.png"/><Relationship Id="rId16" Type="http://schemas.openxmlformats.org/officeDocument/2006/relationships/image" Target="../media/image1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5" Type="http://schemas.openxmlformats.org/officeDocument/2006/relationships/image" Target="../media/image14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Relationship Id="rId14" Type="http://schemas.openxmlformats.org/officeDocument/2006/relationships/image" Target="../media/image14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png"/><Relationship Id="rId18" Type="http://schemas.openxmlformats.org/officeDocument/2006/relationships/image" Target="../media/image162.png"/><Relationship Id="rId3" Type="http://schemas.openxmlformats.org/officeDocument/2006/relationships/image" Target="../media/image74.png"/><Relationship Id="rId21" Type="http://schemas.openxmlformats.org/officeDocument/2006/relationships/image" Target="../media/image165.png"/><Relationship Id="rId7" Type="http://schemas.openxmlformats.org/officeDocument/2006/relationships/image" Target="../media/image151.png"/><Relationship Id="rId12" Type="http://schemas.openxmlformats.org/officeDocument/2006/relationships/image" Target="../media/image156.png"/><Relationship Id="rId17" Type="http://schemas.openxmlformats.org/officeDocument/2006/relationships/image" Target="../media/image161.png"/><Relationship Id="rId2" Type="http://schemas.openxmlformats.org/officeDocument/2006/relationships/image" Target="../media/image112.png"/><Relationship Id="rId16" Type="http://schemas.openxmlformats.org/officeDocument/2006/relationships/image" Target="../media/image160.png"/><Relationship Id="rId20" Type="http://schemas.openxmlformats.org/officeDocument/2006/relationships/image" Target="../media/image1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5" Type="http://schemas.openxmlformats.org/officeDocument/2006/relationships/image" Target="../media/image114.png"/><Relationship Id="rId15" Type="http://schemas.openxmlformats.org/officeDocument/2006/relationships/image" Target="../media/image159.png"/><Relationship Id="rId10" Type="http://schemas.openxmlformats.org/officeDocument/2006/relationships/image" Target="../media/image154.png"/><Relationship Id="rId19" Type="http://schemas.openxmlformats.org/officeDocument/2006/relationships/image" Target="../media/image163.png"/><Relationship Id="rId4" Type="http://schemas.openxmlformats.org/officeDocument/2006/relationships/image" Target="../media/image113.png"/><Relationship Id="rId9" Type="http://schemas.openxmlformats.org/officeDocument/2006/relationships/image" Target="../media/image153.png"/><Relationship Id="rId14" Type="http://schemas.openxmlformats.org/officeDocument/2006/relationships/image" Target="../media/image15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75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12" Type="http://schemas.openxmlformats.org/officeDocument/2006/relationships/image" Target="../media/image174.png"/><Relationship Id="rId17" Type="http://schemas.openxmlformats.org/officeDocument/2006/relationships/image" Target="../media/image179.png"/><Relationship Id="rId2" Type="http://schemas.openxmlformats.org/officeDocument/2006/relationships/image" Target="../media/image166.png"/><Relationship Id="rId16" Type="http://schemas.openxmlformats.org/officeDocument/2006/relationships/image" Target="../media/image1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11" Type="http://schemas.openxmlformats.org/officeDocument/2006/relationships/image" Target="../media/image114.png"/><Relationship Id="rId5" Type="http://schemas.openxmlformats.org/officeDocument/2006/relationships/image" Target="../media/image169.png"/><Relationship Id="rId15" Type="http://schemas.openxmlformats.org/officeDocument/2006/relationships/image" Target="../media/image177.png"/><Relationship Id="rId10" Type="http://schemas.openxmlformats.org/officeDocument/2006/relationships/image" Target="../media/image113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Relationship Id="rId14" Type="http://schemas.openxmlformats.org/officeDocument/2006/relationships/image" Target="../media/image1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81.png"/><Relationship Id="rId7" Type="http://schemas.openxmlformats.org/officeDocument/2006/relationships/image" Target="../media/image184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6.png"/><Relationship Id="rId18" Type="http://schemas.openxmlformats.org/officeDocument/2006/relationships/image" Target="../media/image201.png"/><Relationship Id="rId26" Type="http://schemas.openxmlformats.org/officeDocument/2006/relationships/image" Target="../media/image209.png"/><Relationship Id="rId39" Type="http://schemas.openxmlformats.org/officeDocument/2006/relationships/image" Target="../media/image176.png"/><Relationship Id="rId21" Type="http://schemas.openxmlformats.org/officeDocument/2006/relationships/image" Target="../media/image204.png"/><Relationship Id="rId34" Type="http://schemas.openxmlformats.org/officeDocument/2006/relationships/image" Target="../media/image217.png"/><Relationship Id="rId42" Type="http://schemas.openxmlformats.org/officeDocument/2006/relationships/image" Target="../media/image224.png"/><Relationship Id="rId7" Type="http://schemas.openxmlformats.org/officeDocument/2006/relationships/image" Target="../media/image190.png"/><Relationship Id="rId2" Type="http://schemas.openxmlformats.org/officeDocument/2006/relationships/image" Target="../media/image185.png"/><Relationship Id="rId16" Type="http://schemas.openxmlformats.org/officeDocument/2006/relationships/image" Target="../media/image199.png"/><Relationship Id="rId20" Type="http://schemas.openxmlformats.org/officeDocument/2006/relationships/image" Target="../media/image203.png"/><Relationship Id="rId29" Type="http://schemas.openxmlformats.org/officeDocument/2006/relationships/image" Target="../media/image212.png"/><Relationship Id="rId41" Type="http://schemas.openxmlformats.org/officeDocument/2006/relationships/image" Target="../media/image2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24" Type="http://schemas.openxmlformats.org/officeDocument/2006/relationships/image" Target="../media/image207.png"/><Relationship Id="rId32" Type="http://schemas.openxmlformats.org/officeDocument/2006/relationships/image" Target="../media/image215.png"/><Relationship Id="rId37" Type="http://schemas.openxmlformats.org/officeDocument/2006/relationships/image" Target="../media/image220.png"/><Relationship Id="rId40" Type="http://schemas.openxmlformats.org/officeDocument/2006/relationships/image" Target="../media/image222.png"/><Relationship Id="rId5" Type="http://schemas.openxmlformats.org/officeDocument/2006/relationships/image" Target="../media/image188.png"/><Relationship Id="rId15" Type="http://schemas.openxmlformats.org/officeDocument/2006/relationships/image" Target="../media/image198.png"/><Relationship Id="rId23" Type="http://schemas.openxmlformats.org/officeDocument/2006/relationships/image" Target="../media/image206.png"/><Relationship Id="rId28" Type="http://schemas.openxmlformats.org/officeDocument/2006/relationships/image" Target="../media/image211.png"/><Relationship Id="rId36" Type="http://schemas.openxmlformats.org/officeDocument/2006/relationships/image" Target="../media/image219.png"/><Relationship Id="rId10" Type="http://schemas.openxmlformats.org/officeDocument/2006/relationships/image" Target="../media/image193.png"/><Relationship Id="rId19" Type="http://schemas.openxmlformats.org/officeDocument/2006/relationships/image" Target="../media/image202.png"/><Relationship Id="rId31" Type="http://schemas.openxmlformats.org/officeDocument/2006/relationships/image" Target="../media/image214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Relationship Id="rId14" Type="http://schemas.openxmlformats.org/officeDocument/2006/relationships/image" Target="../media/image197.png"/><Relationship Id="rId22" Type="http://schemas.openxmlformats.org/officeDocument/2006/relationships/image" Target="../media/image205.png"/><Relationship Id="rId27" Type="http://schemas.openxmlformats.org/officeDocument/2006/relationships/image" Target="../media/image210.png"/><Relationship Id="rId30" Type="http://schemas.openxmlformats.org/officeDocument/2006/relationships/image" Target="../media/image213.png"/><Relationship Id="rId35" Type="http://schemas.openxmlformats.org/officeDocument/2006/relationships/image" Target="../media/image218.png"/><Relationship Id="rId8" Type="http://schemas.openxmlformats.org/officeDocument/2006/relationships/image" Target="../media/image191.png"/><Relationship Id="rId3" Type="http://schemas.openxmlformats.org/officeDocument/2006/relationships/image" Target="../media/image186.png"/><Relationship Id="rId12" Type="http://schemas.openxmlformats.org/officeDocument/2006/relationships/image" Target="../media/image195.png"/><Relationship Id="rId17" Type="http://schemas.openxmlformats.org/officeDocument/2006/relationships/image" Target="../media/image200.png"/><Relationship Id="rId25" Type="http://schemas.openxmlformats.org/officeDocument/2006/relationships/image" Target="../media/image208.png"/><Relationship Id="rId33" Type="http://schemas.openxmlformats.org/officeDocument/2006/relationships/image" Target="../media/image216.png"/><Relationship Id="rId38" Type="http://schemas.openxmlformats.org/officeDocument/2006/relationships/image" Target="../media/image2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9.png"/><Relationship Id="rId5" Type="http://schemas.openxmlformats.org/officeDocument/2006/relationships/image" Target="../media/image177.png"/><Relationship Id="rId4" Type="http://schemas.openxmlformats.org/officeDocument/2006/relationships/image" Target="../media/image178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8.png"/><Relationship Id="rId18" Type="http://schemas.openxmlformats.org/officeDocument/2006/relationships/image" Target="../media/image242.png"/><Relationship Id="rId26" Type="http://schemas.openxmlformats.org/officeDocument/2006/relationships/image" Target="../media/image178.png"/><Relationship Id="rId39" Type="http://schemas.openxmlformats.org/officeDocument/2006/relationships/image" Target="../media/image261.png"/><Relationship Id="rId21" Type="http://schemas.openxmlformats.org/officeDocument/2006/relationships/image" Target="../media/image245.png"/><Relationship Id="rId34" Type="http://schemas.openxmlformats.org/officeDocument/2006/relationships/image" Target="../media/image257.png"/><Relationship Id="rId7" Type="http://schemas.openxmlformats.org/officeDocument/2006/relationships/image" Target="../media/image232.png"/><Relationship Id="rId2" Type="http://schemas.openxmlformats.org/officeDocument/2006/relationships/image" Target="../media/image227.png"/><Relationship Id="rId16" Type="http://schemas.openxmlformats.org/officeDocument/2006/relationships/image" Target="../media/image240.png"/><Relationship Id="rId20" Type="http://schemas.openxmlformats.org/officeDocument/2006/relationships/image" Target="../media/image244.png"/><Relationship Id="rId29" Type="http://schemas.openxmlformats.org/officeDocument/2006/relationships/image" Target="../media/image252.png"/><Relationship Id="rId41" Type="http://schemas.openxmlformats.org/officeDocument/2006/relationships/image" Target="../media/image2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1.png"/><Relationship Id="rId11" Type="http://schemas.openxmlformats.org/officeDocument/2006/relationships/image" Target="../media/image236.png"/><Relationship Id="rId24" Type="http://schemas.openxmlformats.org/officeDocument/2006/relationships/image" Target="../media/image248.png"/><Relationship Id="rId32" Type="http://schemas.openxmlformats.org/officeDocument/2006/relationships/image" Target="../media/image255.png"/><Relationship Id="rId37" Type="http://schemas.openxmlformats.org/officeDocument/2006/relationships/image" Target="../media/image179.png"/><Relationship Id="rId40" Type="http://schemas.openxmlformats.org/officeDocument/2006/relationships/image" Target="../media/image262.png"/><Relationship Id="rId5" Type="http://schemas.openxmlformats.org/officeDocument/2006/relationships/image" Target="../media/image230.png"/><Relationship Id="rId15" Type="http://schemas.openxmlformats.org/officeDocument/2006/relationships/image" Target="../media/image177.png"/><Relationship Id="rId23" Type="http://schemas.openxmlformats.org/officeDocument/2006/relationships/image" Target="../media/image247.png"/><Relationship Id="rId28" Type="http://schemas.openxmlformats.org/officeDocument/2006/relationships/image" Target="../media/image251.png"/><Relationship Id="rId36" Type="http://schemas.openxmlformats.org/officeDocument/2006/relationships/image" Target="../media/image259.png"/><Relationship Id="rId10" Type="http://schemas.openxmlformats.org/officeDocument/2006/relationships/image" Target="../media/image235.png"/><Relationship Id="rId19" Type="http://schemas.openxmlformats.org/officeDocument/2006/relationships/image" Target="../media/image243.png"/><Relationship Id="rId31" Type="http://schemas.openxmlformats.org/officeDocument/2006/relationships/image" Target="../media/image254.png"/><Relationship Id="rId4" Type="http://schemas.openxmlformats.org/officeDocument/2006/relationships/image" Target="../media/image229.png"/><Relationship Id="rId9" Type="http://schemas.openxmlformats.org/officeDocument/2006/relationships/image" Target="../media/image234.png"/><Relationship Id="rId14" Type="http://schemas.openxmlformats.org/officeDocument/2006/relationships/image" Target="../media/image239.png"/><Relationship Id="rId22" Type="http://schemas.openxmlformats.org/officeDocument/2006/relationships/image" Target="../media/image246.png"/><Relationship Id="rId27" Type="http://schemas.openxmlformats.org/officeDocument/2006/relationships/image" Target="../media/image250.png"/><Relationship Id="rId30" Type="http://schemas.openxmlformats.org/officeDocument/2006/relationships/image" Target="../media/image253.png"/><Relationship Id="rId35" Type="http://schemas.openxmlformats.org/officeDocument/2006/relationships/image" Target="../media/image258.png"/><Relationship Id="rId8" Type="http://schemas.openxmlformats.org/officeDocument/2006/relationships/image" Target="../media/image233.png"/><Relationship Id="rId3" Type="http://schemas.openxmlformats.org/officeDocument/2006/relationships/image" Target="../media/image228.png"/><Relationship Id="rId12" Type="http://schemas.openxmlformats.org/officeDocument/2006/relationships/image" Target="../media/image237.png"/><Relationship Id="rId17" Type="http://schemas.openxmlformats.org/officeDocument/2006/relationships/image" Target="../media/image241.png"/><Relationship Id="rId25" Type="http://schemas.openxmlformats.org/officeDocument/2006/relationships/image" Target="../media/image249.png"/><Relationship Id="rId33" Type="http://schemas.openxmlformats.org/officeDocument/2006/relationships/image" Target="../media/image256.png"/><Relationship Id="rId38" Type="http://schemas.openxmlformats.org/officeDocument/2006/relationships/image" Target="../media/image26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65.png"/><Relationship Id="rId7" Type="http://schemas.openxmlformats.org/officeDocument/2006/relationships/image" Target="../media/image268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7.png"/><Relationship Id="rId5" Type="http://schemas.openxmlformats.org/officeDocument/2006/relationships/image" Target="../media/image172.png"/><Relationship Id="rId4" Type="http://schemas.openxmlformats.org/officeDocument/2006/relationships/image" Target="../media/image266.png"/><Relationship Id="rId9" Type="http://schemas.openxmlformats.org/officeDocument/2006/relationships/image" Target="../media/image1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3" Type="http://schemas.openxmlformats.org/officeDocument/2006/relationships/image" Target="../media/image275.png"/><Relationship Id="rId7" Type="http://schemas.openxmlformats.org/officeDocument/2006/relationships/image" Target="../media/image171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Relationship Id="rId9" Type="http://schemas.openxmlformats.org/officeDocument/2006/relationships/image" Target="../media/image2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282.png"/><Relationship Id="rId7" Type="http://schemas.openxmlformats.org/officeDocument/2006/relationships/image" Target="../media/image286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5.png"/><Relationship Id="rId11" Type="http://schemas.openxmlformats.org/officeDocument/2006/relationships/image" Target="../media/image290.png"/><Relationship Id="rId5" Type="http://schemas.openxmlformats.org/officeDocument/2006/relationships/image" Target="../media/image284.png"/><Relationship Id="rId10" Type="http://schemas.openxmlformats.org/officeDocument/2006/relationships/image" Target="../media/image289.png"/><Relationship Id="rId4" Type="http://schemas.openxmlformats.org/officeDocument/2006/relationships/image" Target="../media/image283.png"/><Relationship Id="rId9" Type="http://schemas.openxmlformats.org/officeDocument/2006/relationships/image" Target="../media/image28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80.png"/><Relationship Id="rId7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5.png"/><Relationship Id="rId5" Type="http://schemas.openxmlformats.org/officeDocument/2006/relationships/image" Target="../media/image148.png"/><Relationship Id="rId4" Type="http://schemas.openxmlformats.org/officeDocument/2006/relationships/image" Target="../media/image8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7.png"/><Relationship Id="rId5" Type="http://schemas.openxmlformats.org/officeDocument/2006/relationships/image" Target="../media/image296.png"/><Relationship Id="rId4" Type="http://schemas.openxmlformats.org/officeDocument/2006/relationships/image" Target="../media/image29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3" Type="http://schemas.openxmlformats.org/officeDocument/2006/relationships/image" Target="../media/image304.png"/><Relationship Id="rId7" Type="http://schemas.openxmlformats.org/officeDocument/2006/relationships/image" Target="../media/image308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305.png"/><Relationship Id="rId9" Type="http://schemas.openxmlformats.org/officeDocument/2006/relationships/image" Target="../media/image50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313.png"/><Relationship Id="rId7" Type="http://schemas.openxmlformats.org/officeDocument/2006/relationships/image" Target="../media/image316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15.png"/><Relationship Id="rId10" Type="http://schemas.openxmlformats.org/officeDocument/2006/relationships/image" Target="../media/image319.png"/><Relationship Id="rId4" Type="http://schemas.openxmlformats.org/officeDocument/2006/relationships/image" Target="../media/image314.png"/><Relationship Id="rId9" Type="http://schemas.openxmlformats.org/officeDocument/2006/relationships/image" Target="../media/image3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4.png"/><Relationship Id="rId5" Type="http://schemas.openxmlformats.org/officeDocument/2006/relationships/image" Target="../media/image323.png"/><Relationship Id="rId4" Type="http://schemas.openxmlformats.org/officeDocument/2006/relationships/image" Target="../media/image32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7" Type="http://schemas.openxmlformats.org/officeDocument/2006/relationships/image" Target="../media/image332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1.png"/><Relationship Id="rId5" Type="http://schemas.openxmlformats.org/officeDocument/2006/relationships/image" Target="../media/image330.png"/><Relationship Id="rId4" Type="http://schemas.openxmlformats.org/officeDocument/2006/relationships/image" Target="../media/image32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-2.98732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34694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A44689-44FB-AC73-7904-E4254C411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289" y="2870205"/>
            <a:ext cx="2273461" cy="20486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790192-1C5C-602D-5075-C308615EFBD6}"/>
              </a:ext>
            </a:extLst>
          </p:cNvPr>
          <p:cNvSpPr txBox="1"/>
          <p:nvPr/>
        </p:nvSpPr>
        <p:spPr>
          <a:xfrm>
            <a:off x="3386569" y="273170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-2.97424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95C535-59B7-A498-DCB4-4069642D2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910" y="2799929"/>
            <a:ext cx="2155472" cy="20897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6450799" y="2653232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-2.97274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309" y="2011680"/>
            <a:ext cx="1453627" cy="33389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6276231" y="23131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-12.3419</a:t>
            </a:r>
          </a:p>
        </p:txBody>
      </p:sp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72AEDE53-4BB0-94E9-F1EF-3D69D4FD4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424" y="1863630"/>
            <a:ext cx="1921135" cy="313073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9616203" y="2007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2711699" y="192033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-14.0011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924" y="2350011"/>
            <a:ext cx="2464753" cy="23702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875B1C-A2D2-E284-C28B-8FCAC9D22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101" y="2197332"/>
            <a:ext cx="2601280" cy="27638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6067550" y="192033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-13.9856</a:t>
            </a:r>
          </a:p>
        </p:txBody>
      </p:sp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22A390-8ADC-5A37-E6C8-070A43CE8FC4}"/>
              </a:ext>
            </a:extLst>
          </p:cNvPr>
          <p:cNvSpPr txBox="1"/>
          <p:nvPr/>
        </p:nvSpPr>
        <p:spPr>
          <a:xfrm>
            <a:off x="4500282" y="5880847"/>
            <a:ext cx="409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2C </a:t>
            </a:r>
            <a:r>
              <a:rPr lang="en-US" dirty="0" err="1"/>
              <a:t>isomin</a:t>
            </a:r>
            <a:r>
              <a:rPr lang="en-US" dirty="0"/>
              <a:t> = 0.50 (temp?)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69B80A-BFB0-B1CD-9DBD-F54017DD6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146" y="2456698"/>
            <a:ext cx="2129104" cy="246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ED6B6-1B76-A8AE-A672-D1AB2EF05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CADF69-4DD9-5662-E713-06859977A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175933" cy="1325563"/>
          </a:xfrm>
        </p:spPr>
        <p:txBody>
          <a:bodyPr/>
          <a:lstStyle/>
          <a:p>
            <a:r>
              <a:rPr lang="en-US" dirty="0"/>
              <a:t>a25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391ADA3-38F7-DDD3-1FC2-F63908792056}"/>
              </a:ext>
            </a:extLst>
          </p:cNvPr>
          <p:cNvSpPr txBox="1">
            <a:spLocks/>
          </p:cNvSpPr>
          <p:nvPr/>
        </p:nvSpPr>
        <p:spPr>
          <a:xfrm>
            <a:off x="1176867" y="408093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C50D4AC-9F8B-F61F-0245-4518EDF18D46}"/>
              </a:ext>
            </a:extLst>
          </p:cNvPr>
          <p:cNvSpPr txBox="1">
            <a:spLocks/>
          </p:cNvSpPr>
          <p:nvPr/>
        </p:nvSpPr>
        <p:spPr>
          <a:xfrm>
            <a:off x="1176867" y="179493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3D5C61-96D5-2B3D-2088-57547F979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392" y="1862668"/>
            <a:ext cx="1769126" cy="14611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1F60CC-36F1-EE3D-85F9-3E3D7CE32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725" y="4234080"/>
            <a:ext cx="1727793" cy="146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97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70348</TotalTime>
  <Words>884</Words>
  <Application>Microsoft Office PowerPoint</Application>
  <PresentationFormat>Widescreen</PresentationFormat>
  <Paragraphs>157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</vt:lpstr>
      <vt:lpstr>a00s7e3 - DONE</vt:lpstr>
      <vt:lpstr>a05s5e3 </vt:lpstr>
      <vt:lpstr>a10s5e3 - DONE</vt:lpstr>
      <vt:lpstr>a20s022</vt:lpstr>
      <vt:lpstr>a20s025</vt:lpstr>
      <vt:lpstr>a20s027</vt:lpstr>
      <vt:lpstr>a25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253</cp:revision>
  <dcterms:created xsi:type="dcterms:W3CDTF">2023-07-26T17:49:20Z</dcterms:created>
  <dcterms:modified xsi:type="dcterms:W3CDTF">2025-03-27T01:28:48Z</dcterms:modified>
</cp:coreProperties>
</file>